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87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A6F037-08D3-4E44-8AEC-DB2A38C136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AD0EB4F-78EC-4BFF-9F68-1D6728F320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C07D87-A678-4238-A45B-3326F20B0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4A0A1-4EEC-4D45-ABDF-DF8476A9472A}" type="datetimeFigureOut">
              <a:rPr lang="es-EC" smtClean="0"/>
              <a:t>26/1/2023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427DBC9-2CD7-4DF2-9760-EB83577FE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420AB2-DE96-44C6-AB27-B6DD78513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58CE-529B-4D07-B828-C72B95547A7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63998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36D131-B6F6-43EC-910B-AC33639AC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D4D8B27-43E9-429A-83F3-ED54D21459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11968E-7BE7-4B47-A5E5-2EDDF7585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4A0A1-4EEC-4D45-ABDF-DF8476A9472A}" type="datetimeFigureOut">
              <a:rPr lang="es-EC" smtClean="0"/>
              <a:t>26/1/2023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F60309-1879-4CE8-8752-D276AC95D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69E27D-69E5-4D96-9913-02C23BEFE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58CE-529B-4D07-B828-C72B95547A7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5438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6A2751C-C1A4-44CB-BC2B-C28EF25B77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959725E-04A7-49A7-A309-AED003AB12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82FA49-D5C4-4DC9-9832-08ABBD129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4A0A1-4EEC-4D45-ABDF-DF8476A9472A}" type="datetimeFigureOut">
              <a:rPr lang="es-EC" smtClean="0"/>
              <a:t>26/1/2023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449755-1E9A-4512-B541-FBE985154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0BA644-F90B-4C0A-B04B-3566CD4E6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58CE-529B-4D07-B828-C72B95547A7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00707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FCD627-89BD-4F43-A1D6-D89BF2399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6080C1A-61EF-4952-9871-8A0A8F7F8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723476-CD2E-4FB8-A2EA-051DCF852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4A0A1-4EEC-4D45-ABDF-DF8476A9472A}" type="datetimeFigureOut">
              <a:rPr lang="es-EC" smtClean="0"/>
              <a:t>26/1/2023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2DA173-E152-486D-86CA-652FE5BFF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77B984C-0A1B-46BD-8842-A4037E631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58CE-529B-4D07-B828-C72B95547A7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21148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8ED68D-A658-400C-8E65-E23EF0A0D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AEFF3DE-DE35-4226-BC70-620C15A49E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620BA90-8133-4593-A790-CFEADC030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4A0A1-4EEC-4D45-ABDF-DF8476A9472A}" type="datetimeFigureOut">
              <a:rPr lang="es-EC" smtClean="0"/>
              <a:t>26/1/2023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63C23F-1095-4C10-A0C3-CD60A3FDB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11ABD09-07D0-42A0-8DBA-038397E46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58CE-529B-4D07-B828-C72B95547A7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00768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C755A7-456C-4E3B-98F6-BCB7BE2B7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E2ABD5-4491-4579-841E-0AB763C608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69B6B99-8DCA-40C4-BC04-BD263C111E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6847984-10D8-43FD-93B2-8DED09E93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4A0A1-4EEC-4D45-ABDF-DF8476A9472A}" type="datetimeFigureOut">
              <a:rPr lang="es-EC" smtClean="0"/>
              <a:t>26/1/2023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080C2E1-0E52-4F84-ACB4-9A01D422F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B1F6C32-0624-4E31-8CB4-D99CD2A99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58CE-529B-4D07-B828-C72B95547A7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99878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C87150-1B62-4C5B-931A-CCA593277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F6F1B22-1369-4D70-946E-0EF9958492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82784A8-DDAE-4EE3-A61D-4BDA3C01C2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A972710-DC68-4EC8-8646-3EB021A047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7193B9B-165C-4C86-ADFC-7C0EF188AB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BA07F86-4C54-474A-9861-820FA700C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4A0A1-4EEC-4D45-ABDF-DF8476A9472A}" type="datetimeFigureOut">
              <a:rPr lang="es-EC" smtClean="0"/>
              <a:t>26/1/2023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583F7AE-47AC-4791-93CC-5EB0FF0C9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11E6CFC-1535-4C54-841D-B4B427089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58CE-529B-4D07-B828-C72B95547A7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81866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ED0DD0-E836-42BB-AA05-9BC2516BD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4AC7E76-7BE1-49A9-B06D-D5B482016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4A0A1-4EEC-4D45-ABDF-DF8476A9472A}" type="datetimeFigureOut">
              <a:rPr lang="es-EC" smtClean="0"/>
              <a:t>26/1/2023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4800B77-28A0-4883-B537-50BEFD3D2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5C6E7ED-785F-4E00-9195-F323D3431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58CE-529B-4D07-B828-C72B95547A7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42954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7492EF1-523E-42F4-9D3B-17D7420FB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4A0A1-4EEC-4D45-ABDF-DF8476A9472A}" type="datetimeFigureOut">
              <a:rPr lang="es-EC" smtClean="0"/>
              <a:t>26/1/2023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147AE64-39E9-4950-8692-24365DD57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88DE39A-BD58-476F-9A42-6801B583E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58CE-529B-4D07-B828-C72B95547A7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0638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F3F4DA-ADA9-41D2-BEE5-01961AA01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023B6D-0923-43B2-A1A1-CBF3C16C8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F18CEC7-ADBF-4EBB-8E37-EC658D50E6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4D128B3-2EAE-440F-AEA7-1065D3990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4A0A1-4EEC-4D45-ABDF-DF8476A9472A}" type="datetimeFigureOut">
              <a:rPr lang="es-EC" smtClean="0"/>
              <a:t>26/1/2023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A3211F5-4AF0-4AF8-A4ED-71D6CDDF3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E3B1FC7-BE46-4E46-A6C7-DC2A9CBAF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58CE-529B-4D07-B828-C72B95547A7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98573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D6F957-54DD-4456-98F4-81FE5C87A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893C718-F71B-4212-AC0F-C3C2D6FF70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B69F5C6-8327-4994-948B-E90AED7CBD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78DDE1B-0098-4021-9CC9-ED85C19FA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4A0A1-4EEC-4D45-ABDF-DF8476A9472A}" type="datetimeFigureOut">
              <a:rPr lang="es-EC" smtClean="0"/>
              <a:t>26/1/2023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143D6C3-3564-4867-B702-7D8D1FF95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4B22A25-9E10-4A4D-A9A5-EE5858045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58CE-529B-4D07-B828-C72B95547A7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55552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2EF38CF-AD74-47EC-82F6-512AF45DF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2DFE5DF-7AF8-4F52-B84B-8FDBB17EDC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6E334A-2D31-4E8C-8ED1-565130DCE3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4A0A1-4EEC-4D45-ABDF-DF8476A9472A}" type="datetimeFigureOut">
              <a:rPr lang="es-EC" smtClean="0"/>
              <a:t>26/1/2023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61A484C-5ACA-4FA2-AD19-3A73784C51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C76D2E9-89BD-4C27-BC7E-2DAB8CF022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358CE-529B-4D07-B828-C72B95547A7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44524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Imagen 3" descr="Imagen que contiene Texto&#10;&#10;Descripción generada automáticamente">
            <a:extLst>
              <a:ext uri="{FF2B5EF4-FFF2-40B4-BE49-F238E27FC236}">
                <a16:creationId xmlns:a16="http://schemas.microsoft.com/office/drawing/2014/main" id="{1C20F067-3F75-4383-EE00-78EC7A2C72C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5345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Fernanda P</dc:creator>
  <cp:lastModifiedBy>Jesus Estupiñan Ricardo</cp:lastModifiedBy>
  <cp:revision>3</cp:revision>
  <dcterms:created xsi:type="dcterms:W3CDTF">2021-10-15T20:02:07Z</dcterms:created>
  <dcterms:modified xsi:type="dcterms:W3CDTF">2023-01-26T15:25:16Z</dcterms:modified>
</cp:coreProperties>
</file>